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6.jpg"/><Relationship Id="rId10" Type="http://schemas.openxmlformats.org/officeDocument/2006/relationships/image" Target="../media/image13.jpg"/><Relationship Id="rId13" Type="http://schemas.openxmlformats.org/officeDocument/2006/relationships/image" Target="../media/image12.jpg"/><Relationship Id="rId1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7.jpg"/><Relationship Id="rId3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10.jpg"/><Relationship Id="rId14" Type="http://schemas.openxmlformats.org/officeDocument/2006/relationships/image" Target="../media/image19.jpg"/><Relationship Id="rId5" Type="http://schemas.openxmlformats.org/officeDocument/2006/relationships/image" Target="../media/image11.jpg"/><Relationship Id="rId6" Type="http://schemas.openxmlformats.org/officeDocument/2006/relationships/image" Target="../media/image8.jpg"/><Relationship Id="rId7" Type="http://schemas.openxmlformats.org/officeDocument/2006/relationships/image" Target="../media/image9.jpg"/><Relationship Id="rId8" Type="http://schemas.openxmlformats.org/officeDocument/2006/relationships/image" Target="../media/image2.jpg"/></Relationships>
</file>

<file path=ppt/slideLayouts/_rels/slideLayout2.xml.rels><?xml version="1.0" encoding="UTF-8" standalone="yes"?><Relationships xmlns="http://schemas.openxmlformats.org/package/2006/relationships"><Relationship Id="rId11" Type="http://schemas.openxmlformats.org/officeDocument/2006/relationships/image" Target="../media/image35.jpg"/><Relationship Id="rId10" Type="http://schemas.openxmlformats.org/officeDocument/2006/relationships/image" Target="../media/image27.jpg"/><Relationship Id="rId13" Type="http://schemas.openxmlformats.org/officeDocument/2006/relationships/image" Target="../media/image31.jpg"/><Relationship Id="rId1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1.jpg"/><Relationship Id="rId3" Type="http://schemas.openxmlformats.org/officeDocument/2006/relationships/image" Target="../media/image1.jpg"/><Relationship Id="rId4" Type="http://schemas.openxmlformats.org/officeDocument/2006/relationships/image" Target="../media/image14.jpg"/><Relationship Id="rId9" Type="http://schemas.openxmlformats.org/officeDocument/2006/relationships/image" Target="../media/image18.jpg"/><Relationship Id="rId14" Type="http://schemas.openxmlformats.org/officeDocument/2006/relationships/image" Target="../media/image30.jpg"/><Relationship Id="rId5" Type="http://schemas.openxmlformats.org/officeDocument/2006/relationships/image" Target="../media/image7.jpg"/><Relationship Id="rId6" Type="http://schemas.openxmlformats.org/officeDocument/2006/relationships/image" Target="../media/image15.jpg"/><Relationship Id="rId7" Type="http://schemas.openxmlformats.org/officeDocument/2006/relationships/image" Target="../media/image3.jpg"/><Relationship Id="rId8" Type="http://schemas.openxmlformats.org/officeDocument/2006/relationships/image" Target="../media/image6.jpg"/></Relationships>
</file>

<file path=ppt/slideLayouts/_rels/slideLayout3.xml.rels><?xml version="1.0" encoding="UTF-8" standalone="yes"?><Relationships xmlns="http://schemas.openxmlformats.org/package/2006/relationships"><Relationship Id="rId11" Type="http://schemas.openxmlformats.org/officeDocument/2006/relationships/image" Target="../media/image26.jpg"/><Relationship Id="rId10" Type="http://schemas.openxmlformats.org/officeDocument/2006/relationships/image" Target="../media/image28.jpg"/><Relationship Id="rId13" Type="http://schemas.openxmlformats.org/officeDocument/2006/relationships/image" Target="../media/image32.jpg"/><Relationship Id="rId12" Type="http://schemas.openxmlformats.org/officeDocument/2006/relationships/image" Target="../media/image33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2.jpg"/><Relationship Id="rId3" Type="http://schemas.openxmlformats.org/officeDocument/2006/relationships/image" Target="../media/image34.jpg"/><Relationship Id="rId4" Type="http://schemas.openxmlformats.org/officeDocument/2006/relationships/image" Target="../media/image25.jpg"/><Relationship Id="rId9" Type="http://schemas.openxmlformats.org/officeDocument/2006/relationships/image" Target="../media/image24.jpg"/><Relationship Id="rId14" Type="http://schemas.openxmlformats.org/officeDocument/2006/relationships/image" Target="../media/image40.jpg"/><Relationship Id="rId5" Type="http://schemas.openxmlformats.org/officeDocument/2006/relationships/image" Target="../media/image20.jpg"/><Relationship Id="rId6" Type="http://schemas.openxmlformats.org/officeDocument/2006/relationships/image" Target="../media/image21.jpg"/><Relationship Id="rId7" Type="http://schemas.openxmlformats.org/officeDocument/2006/relationships/image" Target="../media/image22.jpg"/><Relationship Id="rId8" Type="http://schemas.openxmlformats.org/officeDocument/2006/relationships/image" Target="../media/image29.jpg"/></Relationships>
</file>

<file path=ppt/slideLayouts/_rels/slideLayout4.xml.rels><?xml version="1.0" encoding="UTF-8" standalone="yes"?><Relationships xmlns="http://schemas.openxmlformats.org/package/2006/relationships"><Relationship Id="rId11" Type="http://schemas.openxmlformats.org/officeDocument/2006/relationships/image" Target="../media/image48.jpg"/><Relationship Id="rId10" Type="http://schemas.openxmlformats.org/officeDocument/2006/relationships/image" Target="../media/image46.jpg"/><Relationship Id="rId13" Type="http://schemas.openxmlformats.org/officeDocument/2006/relationships/image" Target="../media/image49.jpg"/><Relationship Id="rId12" Type="http://schemas.openxmlformats.org/officeDocument/2006/relationships/image" Target="../media/image51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4.jpg"/><Relationship Id="rId3" Type="http://schemas.openxmlformats.org/officeDocument/2006/relationships/image" Target="../media/image44.jpg"/><Relationship Id="rId4" Type="http://schemas.openxmlformats.org/officeDocument/2006/relationships/image" Target="../media/image36.jpg"/><Relationship Id="rId9" Type="http://schemas.openxmlformats.org/officeDocument/2006/relationships/image" Target="../media/image42.jpg"/><Relationship Id="rId14" Type="http://schemas.openxmlformats.org/officeDocument/2006/relationships/image" Target="../media/image59.jpg"/><Relationship Id="rId5" Type="http://schemas.openxmlformats.org/officeDocument/2006/relationships/image" Target="../media/image39.jpg"/><Relationship Id="rId6" Type="http://schemas.openxmlformats.org/officeDocument/2006/relationships/image" Target="../media/image43.jpg"/><Relationship Id="rId7" Type="http://schemas.openxmlformats.org/officeDocument/2006/relationships/image" Target="../media/image37.jpg"/><Relationship Id="rId8" Type="http://schemas.openxmlformats.org/officeDocument/2006/relationships/image" Target="../media/image38.jpg"/></Relationships>
</file>

<file path=ppt/slideLayouts/_rels/slideLayout5.xml.rels><?xml version="1.0" encoding="UTF-8" standalone="yes"?><Relationships xmlns="http://schemas.openxmlformats.org/package/2006/relationships"><Relationship Id="rId11" Type="http://schemas.openxmlformats.org/officeDocument/2006/relationships/image" Target="../media/image55.jpg"/><Relationship Id="rId10" Type="http://schemas.openxmlformats.org/officeDocument/2006/relationships/image" Target="../media/image60.jpg"/><Relationship Id="rId13" Type="http://schemas.openxmlformats.org/officeDocument/2006/relationships/image" Target="../media/image63.jpg"/><Relationship Id="rId12" Type="http://schemas.openxmlformats.org/officeDocument/2006/relationships/image" Target="../media/image58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0.jpg"/><Relationship Id="rId3" Type="http://schemas.openxmlformats.org/officeDocument/2006/relationships/image" Target="../media/image45.jpg"/><Relationship Id="rId4" Type="http://schemas.openxmlformats.org/officeDocument/2006/relationships/image" Target="../media/image50.jpg"/><Relationship Id="rId9" Type="http://schemas.openxmlformats.org/officeDocument/2006/relationships/image" Target="../media/image56.jpg"/><Relationship Id="rId14" Type="http://schemas.openxmlformats.org/officeDocument/2006/relationships/image" Target="../media/image69.jpg"/><Relationship Id="rId5" Type="http://schemas.openxmlformats.org/officeDocument/2006/relationships/image" Target="../media/image54.jpg"/><Relationship Id="rId6" Type="http://schemas.openxmlformats.org/officeDocument/2006/relationships/image" Target="../media/image61.jpg"/><Relationship Id="rId7" Type="http://schemas.openxmlformats.org/officeDocument/2006/relationships/image" Target="../media/image57.jpg"/><Relationship Id="rId8" Type="http://schemas.openxmlformats.org/officeDocument/2006/relationships/image" Target="../media/image53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21" name="Google Shape;21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3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>
  <p:cSld name="Section 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a dollar bill&#10;&#10;Description automatically generated" id="35" name="Google Shape;35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4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49" name="Google Shape;49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5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5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6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0" y="0"/>
            <a:ext cx="7543800" cy="582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7"/>
          <p:cNvSpPr txBox="1"/>
          <p:nvPr>
            <p:ph idx="12" type="sldNum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8.jpg"/><Relationship Id="rId4" Type="http://schemas.openxmlformats.org/officeDocument/2006/relationships/image" Target="../media/image73.jpg"/><Relationship Id="rId5" Type="http://schemas.openxmlformats.org/officeDocument/2006/relationships/image" Target="../media/image71.jpg"/><Relationship Id="rId6" Type="http://schemas.openxmlformats.org/officeDocument/2006/relationships/image" Target="../media/image67.jpg"/><Relationship Id="rId7" Type="http://schemas.openxmlformats.org/officeDocument/2006/relationships/image" Target="../media/image7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6.jpg"/><Relationship Id="rId4" Type="http://schemas.openxmlformats.org/officeDocument/2006/relationships/image" Target="../media/image62.jpg"/><Relationship Id="rId5" Type="http://schemas.openxmlformats.org/officeDocument/2006/relationships/image" Target="../media/image77.jpg"/><Relationship Id="rId6" Type="http://schemas.openxmlformats.org/officeDocument/2006/relationships/image" Target="../media/image65.jpg"/><Relationship Id="rId7" Type="http://schemas.openxmlformats.org/officeDocument/2006/relationships/image" Target="../media/image7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9.jpg"/><Relationship Id="rId4" Type="http://schemas.openxmlformats.org/officeDocument/2006/relationships/image" Target="../media/image72.jpg"/><Relationship Id="rId5" Type="http://schemas.openxmlformats.org/officeDocument/2006/relationships/image" Target="../media/image76.jpg"/><Relationship Id="rId6" Type="http://schemas.openxmlformats.org/officeDocument/2006/relationships/image" Target="../media/image74.jpg"/><Relationship Id="rId7" Type="http://schemas.openxmlformats.org/officeDocument/2006/relationships/image" Target="../media/image7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oogle Shape;82;p8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83" name="Google Shape;83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PANTHER BILLS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5" name="Google Shape;85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1" name="Google Shape;91;p8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92" name="Google Shape;92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93" name="Google Shape;93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4" name="Google Shape;94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95" name="Google Shape;95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" name="Google Shape;100;p8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01" name="Google Shape;101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02" name="Google Shape;102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3" name="Google Shape;103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04" name="Google Shape;104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" name="Google Shape;109;p8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10" name="Google Shape;110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11" name="Google Shape;111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2" name="Google Shape;112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13" name="Google Shape;113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" name="Google Shape;118;p8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19" name="Google Shape;119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20" name="Google Shape;120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1" name="Google Shape;121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" name="Google Shape;127;p8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28" name="Google Shape;128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b="1" sz="1800">
                <a:solidFill>
                  <a:schemeClr val="dk1"/>
                </a:solidFill>
              </a:endParaRPr>
            </a:p>
          </p:txBody>
        </p:sp>
        <p:sp>
          <p:nvSpPr>
            <p:cNvPr id="129" name="Google Shape;129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0" name="Google Shape;130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31" name="Google Shape;131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Google Shape;140;p9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41" name="Google Shape;141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PANTHER BILLS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3" name="Google Shape;143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44" name="Google Shape;144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9" name="Google Shape;149;p9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50" name="Google Shape;150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51" name="Google Shape;151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2" name="Google Shape;152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8" name="Google Shape;158;p9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59" name="Google Shape;159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60" name="Google Shape;160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1" name="Google Shape;161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62" name="Google Shape;162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7" name="Google Shape;167;p9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68" name="Google Shape;168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69" name="Google Shape;169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0" name="Google Shape;170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71" name="Google Shape;171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6" name="Google Shape;176;p9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77" name="Google Shape;177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78" name="Google Shape;178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9" name="Google Shape;179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80" name="Google Shape;180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5" name="Google Shape;185;p9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86" name="Google Shape;186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b="1" sz="1800">
                <a:solidFill>
                  <a:schemeClr val="dk1"/>
                </a:solidFill>
              </a:endParaRPr>
            </a:p>
          </p:txBody>
        </p:sp>
        <p:sp>
          <p:nvSpPr>
            <p:cNvPr id="187" name="Google Shape;187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8" name="Google Shape;188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89" name="Google Shape;189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Google Shape;198;p10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99" name="Google Shape;199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PANTHER</a:t>
              </a:r>
              <a:r>
                <a:rPr lang="en-US" sz="1800"/>
                <a:t> BILLS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1" name="Google Shape;201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02" name="Google Shape;202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7" name="Google Shape;207;p10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08" name="Google Shape;208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09" name="Google Shape;209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0" name="Google Shape;210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11" name="Google Shape;211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6" name="Google Shape;216;p10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17" name="Google Shape;217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18" name="Google Shape;218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9" name="Google Shape;219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20" name="Google Shape;220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5" name="Google Shape;225;p10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26" name="Google Shape;226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27" name="Google Shape;227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8" name="Google Shape;228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29" name="Google Shape;229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4" name="Google Shape;234;p10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35" name="Google Shape;235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36" name="Google Shape;236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7" name="Google Shape;237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38" name="Google Shape;238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3" name="Google Shape;243;p10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44" name="Google Shape;244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b="1" sz="1800">
                <a:solidFill>
                  <a:schemeClr val="dk1"/>
                </a:solidFill>
              </a:endParaRPr>
            </a:p>
          </p:txBody>
        </p:sp>
        <p:sp>
          <p:nvSpPr>
            <p:cNvPr id="245" name="Google Shape;245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46" name="Google Shape;246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47" name="Google Shape;247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Google Shape;256;p11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57" name="Google Shape;257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PANTHER BILLS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59" name="Google Shape;259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60" name="Google Shape;260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5" name="Google Shape;265;p11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66" name="Google Shape;266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67" name="Google Shape;267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68" name="Google Shape;268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4" name="Google Shape;274;p11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75" name="Google Shape;275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76" name="Google Shape;276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7" name="Google Shape;277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3" name="Google Shape;283;p11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84" name="Google Shape;284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85" name="Google Shape;285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6" name="Google Shape;286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2" name="Google Shape;292;p11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93" name="Google Shape;293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94" name="Google Shape;294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5" name="Google Shape;295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96" name="Google Shape;296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1" name="Google Shape;301;p11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302" name="Google Shape;302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b="1" sz="1800">
                <a:solidFill>
                  <a:schemeClr val="dk1"/>
                </a:solidFill>
              </a:endParaRPr>
            </a:p>
          </p:txBody>
        </p:sp>
        <p:sp>
          <p:nvSpPr>
            <p:cNvPr id="303" name="Google Shape;303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04" name="Google Shape;304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05" name="Google Shape;305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4" name="Google Shape;314;p12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315" name="Google Shape;315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PANTHER BILLS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7" name="Google Shape;317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3" name="Google Shape;323;p12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324" name="Google Shape;324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25" name="Google Shape;325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6" name="Google Shape;326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2" name="Google Shape;332;p12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333" name="Google Shape;333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34" name="Google Shape;334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35" name="Google Shape;335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1" name="Google Shape;341;p12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342" name="Google Shape;342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43" name="Google Shape;343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44" name="Google Shape;344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0" name="Google Shape;350;p12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351" name="Google Shape;351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52" name="Google Shape;352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53" name="Google Shape;353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54" name="Google Shape;354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9" name="Google Shape;359;p12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360" name="Google Shape;360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PANTHER BILLS</a:t>
              </a:r>
              <a:endParaRPr b="1" sz="1800">
                <a:solidFill>
                  <a:schemeClr val="dk1"/>
                </a:solidFill>
              </a:endParaRPr>
            </a:p>
          </p:txBody>
        </p:sp>
        <p:sp>
          <p:nvSpPr>
            <p:cNvPr id="361" name="Google Shape;361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62" name="Google Shape;362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63" name="Google Shape;363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364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5" name="Google Shape;365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Google Shape;372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992" y="335963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" name="Google Shape;38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Google Shape;39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713" y="322250"/>
            <a:ext cx="9138975" cy="712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